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846BC-174F-4911-AFF9-14AFF9551BE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40C57-3E68-4C39-B1D6-5ACE96445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8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 of the webinar: 1. Highlight important work done to date – cases and research materials available. 2. no shortage of cases, but shortage of confidence to do the writing and take to next level for publishing. Make a case for more cases especially in gap areas or identified themes. Demystify 2. Engage and provide skills to Groups of researchers to analyze existing cases, comparative.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25A1F-FF37-466A-A14E-E0C1C42B38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09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going to be a little messy. Who wants to be doing this research? How can we connect to each other? We want to facilitate connections between people we are the beginning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25A1F-FF37-466A-A14E-E0C1C42B38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9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77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7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5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5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9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4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6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4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6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73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cid:C3C54F95-A8D9-4B14-B370-6F51253153A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cid:C3C54F95-A8D9-4B14-B370-6F51253153A9" TargetMode="External"/><Relationship Id="rId5" Type="http://schemas.openxmlformats.org/officeDocument/2006/relationships/image" Target="../media/image1.jpeg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DC77-D738-430F-8E27-AE527E132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2236" y="2309760"/>
            <a:ext cx="7315200" cy="1743112"/>
          </a:xfrm>
        </p:spPr>
        <p:txBody>
          <a:bodyPr>
            <a:noAutofit/>
          </a:bodyPr>
          <a:lstStyle/>
          <a:p>
            <a:r>
              <a:rPr lang="en-US" sz="4800" b="1" dirty="0"/>
              <a:t/>
            </a:r>
            <a:br>
              <a:rPr lang="en-US" sz="4800" b="1" dirty="0"/>
            </a:br>
            <a:r>
              <a:rPr lang="en-US" sz="6000" dirty="0" smtClean="0"/>
              <a:t>HOW RESEARCH INFORMS MY PRACTICE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3A1A2-8FC7-49F0-B5A6-56E6DFAAC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534279"/>
            <a:ext cx="100584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+mn-lt"/>
              </a:rPr>
              <a:t>Transforming Chaplaincy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+mn-lt"/>
              </a:rPr>
              <a:t>Spiritual Care week Webinar</a:t>
            </a:r>
          </a:p>
        </p:txBody>
      </p:sp>
      <p:pic>
        <p:nvPicPr>
          <p:cNvPr id="4" name="Picture 3" descr="cid:C3C54F95-A8D9-4B14-B370-6F51253153A9">
            <a:extLst>
              <a:ext uri="{FF2B5EF4-FFF2-40B4-BE49-F238E27FC236}">
                <a16:creationId xmlns:a16="http://schemas.microsoft.com/office/drawing/2014/main" id="{50ECCCC2-DC09-407D-ADAE-D2B795E48A40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831" y="5470801"/>
            <a:ext cx="2846042" cy="60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925675" y="-24050625"/>
            <a:ext cx="5596064" cy="731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313" y="480622"/>
            <a:ext cx="2743200" cy="3562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4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Presenters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280" y="1938185"/>
            <a:ext cx="922897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Marilyn J.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D. Barnes, MS, MA, MPH, BCC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>
                <a:solidFill>
                  <a:prstClr val="black"/>
                </a:solidFill>
                <a:latin typeface="Calibri" panose="020F0502020204030204"/>
              </a:rPr>
              <a:t>Chair,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 Patient Counseling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College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of Health Professions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>
                <a:solidFill>
                  <a:prstClr val="black"/>
                </a:solidFill>
                <a:latin typeface="Calibri" panose="020F0502020204030204"/>
              </a:rPr>
              <a:t>Virginia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 Commonwealth University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5656" y="1845251"/>
            <a:ext cx="5111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7CE43B-C01E-FB40-A1BB-E2C6538B8EB6}"/>
              </a:ext>
            </a:extLst>
          </p:cNvPr>
          <p:cNvSpPr/>
          <p:nvPr/>
        </p:nvSpPr>
        <p:spPr>
          <a:xfrm>
            <a:off x="1097280" y="3662195"/>
            <a:ext cx="548066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Beth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Reece,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MDiv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BCC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>
                <a:solidFill>
                  <a:prstClr val="black"/>
                </a:solidFill>
                <a:latin typeface="Calibri" panose="020F0502020204030204"/>
              </a:rPr>
              <a:t>Manager,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 Spiritual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Shirley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Ryan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Abilty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Lab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Chicago, Illinois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80662" y="1938185"/>
            <a:ext cx="47179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2400" b="1" dirty="0">
                <a:solidFill>
                  <a:prstClr val="black"/>
                </a:solidFill>
              </a:rPr>
              <a:t>Kristen Schenk, </a:t>
            </a:r>
            <a:r>
              <a:rPr lang="en-US" sz="2400" b="1" dirty="0" err="1">
                <a:solidFill>
                  <a:prstClr val="black"/>
                </a:solidFill>
              </a:rPr>
              <a:t>MDiv</a:t>
            </a:r>
            <a:r>
              <a:rPr lang="en-US" sz="2400" b="1" dirty="0">
                <a:solidFill>
                  <a:prstClr val="black"/>
                </a:solidFill>
              </a:rPr>
              <a:t>, MA, BCC</a:t>
            </a:r>
          </a:p>
          <a:p>
            <a:pPr lvl="0"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Chaplain, Ann &amp; Robert H. Lurie Children’s </a:t>
            </a:r>
            <a:r>
              <a:rPr lang="en-US" sz="2400" dirty="0" smtClean="0">
                <a:solidFill>
                  <a:prstClr val="black"/>
                </a:solidFill>
              </a:rPr>
              <a:t>Hospital</a:t>
            </a:r>
          </a:p>
          <a:p>
            <a:pPr lvl="0" defTabSz="457200"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Chicago</a:t>
            </a:r>
            <a:r>
              <a:rPr lang="en-US" sz="2400" dirty="0">
                <a:solidFill>
                  <a:prstClr val="black"/>
                </a:solidFill>
              </a:rPr>
              <a:t>, Illinois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6909-73B0-4CCE-B7E1-AE4E7929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Outline and Logistics</a:t>
            </a: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531DFA58-8579-4B50-BA52-EA18B9EFE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723" y="2150507"/>
            <a:ext cx="3094997" cy="30949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6CCB8-5E35-4BFD-9E88-2E561B1DD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753" y="1906360"/>
            <a:ext cx="766179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dirty="0" smtClean="0"/>
              <a:t>Integrating Research into Spiritual Care</a:t>
            </a:r>
          </a:p>
          <a:p>
            <a:pPr marL="0" indent="0">
              <a:buNone/>
            </a:pPr>
            <a:endParaRPr lang="en-US" sz="8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b="1" dirty="0" smtClean="0"/>
              <a:t>Kristen Schenk – Applying Research to Pediatric &amp; Neonatal Chaplaincy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b="1" dirty="0" smtClean="0"/>
              <a:t>Marilyn Barnes – Advocate Chaplaincy Taxonomy of Spiritual Care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b="1" dirty="0" smtClean="0"/>
              <a:t>Beth Reece – Mindfulness and Post Traumatic Growth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900" b="1" dirty="0"/>
          </a:p>
          <a:p>
            <a:pPr marL="0" indent="0">
              <a:buNone/>
            </a:pPr>
            <a:r>
              <a:rPr lang="en-US" sz="2100" b="1" dirty="0" smtClean="0"/>
              <a:t>Panel Discussion: Tips for Chaplains</a:t>
            </a:r>
          </a:p>
          <a:p>
            <a:pPr marL="0" indent="0">
              <a:buNone/>
            </a:pPr>
            <a:r>
              <a:rPr lang="en-US" sz="2100" b="1" dirty="0" smtClean="0"/>
              <a:t>Q &amp; A: Your questions and suggestions</a:t>
            </a:r>
            <a:endParaRPr lang="en-US" sz="2100" b="1" dirty="0"/>
          </a:p>
          <a:p>
            <a:pPr marL="0" indent="0" algn="ctr">
              <a:buNone/>
            </a:pPr>
            <a:endParaRPr lang="en-US" sz="1900" b="1" dirty="0"/>
          </a:p>
          <a:p>
            <a:pPr marL="0" indent="0" algn="ctr">
              <a:buNone/>
            </a:pPr>
            <a:r>
              <a:rPr lang="en-US" sz="1900" b="1" i="1" dirty="0">
                <a:solidFill>
                  <a:schemeClr val="accent2"/>
                </a:solidFill>
              </a:rPr>
              <a:t>Please submit questions through the ”Questions” box </a:t>
            </a:r>
          </a:p>
        </p:txBody>
      </p:sp>
      <p:pic>
        <p:nvPicPr>
          <p:cNvPr id="17" name="Picture 16" descr="cid:C3C54F95-A8D9-4B14-B370-6F51253153A9">
            <a:extLst>
              <a:ext uri="{FF2B5EF4-FFF2-40B4-BE49-F238E27FC236}">
                <a16:creationId xmlns:a16="http://schemas.microsoft.com/office/drawing/2014/main" id="{0BB592D5-7E7A-4F16-AC78-1B93CCD4E0A2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1012" y="455603"/>
            <a:ext cx="2846042" cy="60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6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247</Words>
  <Application>Microsoft Office PowerPoint</Application>
  <PresentationFormat>Widescreen</PresentationFormat>
  <Paragraphs>31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Retrospect</vt:lpstr>
      <vt:lpstr> HOW RESEARCH INFORMS MY PRACTICE</vt:lpstr>
      <vt:lpstr>Presenters</vt:lpstr>
      <vt:lpstr>Outline and Logistics</vt:lpstr>
    </vt:vector>
  </TitlesOfParts>
  <Company>Northwestern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Research Informs My Practice</dc:title>
  <dc:creator>Wirpsa, Jeanne</dc:creator>
  <cp:lastModifiedBy>Wirpsa, Jeanne</cp:lastModifiedBy>
  <cp:revision>3</cp:revision>
  <dcterms:created xsi:type="dcterms:W3CDTF">2021-10-21T13:41:11Z</dcterms:created>
  <dcterms:modified xsi:type="dcterms:W3CDTF">2021-10-21T14:02:30Z</dcterms:modified>
</cp:coreProperties>
</file>